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/>
      <p:regular r:id="rId13"/>
      <p:bold r:id="rId14"/>
    </p:embeddedFont>
    <p:embeddedFont>
      <p:font typeface="Averag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youtu.be/UHgMpgKcJ_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0" y="775575"/>
            <a:ext cx="8520600" cy="17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EMCC ASCEND 2018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3485050"/>
            <a:ext cx="8520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Anthony Rietz, Ameyalli Santibanez, Javier Mancilla, Daniel Picasso, Jesus Chaidez, Richard Bernal, Kade Leonard, Selena Rodriguez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AZ Space Grant Consortium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Susan Brew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ANSR Team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Steven Thomas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Clayton Jacobs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Bill McLean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NASA </a:t>
            </a:r>
            <a:r>
              <a:rPr lang="en" sz="1400" dirty="0" smtClean="0">
                <a:solidFill>
                  <a:schemeClr val="dk1"/>
                </a:solidFill>
              </a:rPr>
              <a:t>ASCEND </a:t>
            </a:r>
            <a:r>
              <a:rPr lang="en" sz="1400" dirty="0">
                <a:solidFill>
                  <a:schemeClr val="dk1"/>
                </a:solidFill>
              </a:rPr>
              <a:t>Mentor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Mr. Rubio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Engineering Tutor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Jon Greenfield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729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Lab Tech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dk1"/>
                </a:solidFill>
              </a:rPr>
              <a:t>Darryl Ferra </a:t>
            </a:r>
            <a:endParaRPr sz="14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Anthony Rietz: Biomedical Engineering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Ameyalli Santibanez: Civil Engineering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Javier Mancilla:  Electrical Engineering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Daniel Picasso: Mechanical Engineering 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Jesus Chaidez: Mechanical Engineering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Richard Bernal: Mechanical Engineering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Kade Leonard: Systems Engineering/Operations Research</a:t>
            </a:r>
            <a:endParaRPr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Selena Rodriguez: Biomedical Engineering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9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994525"/>
            <a:ext cx="8520600" cy="3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Designed in Solidworks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l="5104" t="30196" r="8524" b="13551"/>
          <a:stretch/>
        </p:blipFill>
        <p:spPr>
          <a:xfrm>
            <a:off x="3175175" y="2541925"/>
            <a:ext cx="2300376" cy="19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l="4193" t="28614" r="17711" b="20533"/>
          <a:stretch/>
        </p:blipFill>
        <p:spPr>
          <a:xfrm>
            <a:off x="5475550" y="445550"/>
            <a:ext cx="2710626" cy="235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67825" y="1152475"/>
            <a:ext cx="866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 printed carbon fiber body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 insulation tape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Screws hold in cameras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part epoxy to prevent delamination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12085" b="19557"/>
          <a:stretch/>
        </p:blipFill>
        <p:spPr>
          <a:xfrm>
            <a:off x="3373300" y="0"/>
            <a:ext cx="2632175" cy="23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t="31642"/>
          <a:stretch/>
        </p:blipFill>
        <p:spPr>
          <a:xfrm>
            <a:off x="6200125" y="1457075"/>
            <a:ext cx="2632175" cy="23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Failed Design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8975" y="1152475"/>
            <a:ext cx="875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Cylindrical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2 Domes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Failed on prints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Wanted Nylon X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Fusion 360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450" y="1721713"/>
            <a:ext cx="1709549" cy="227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t="20940" b="17124"/>
          <a:stretch/>
        </p:blipFill>
        <p:spPr>
          <a:xfrm>
            <a:off x="4375000" y="1863562"/>
            <a:ext cx="2414872" cy="199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1550" y="1771099"/>
            <a:ext cx="1709550" cy="22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975" y="3510650"/>
            <a:ext cx="2414875" cy="163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13324" y="0"/>
            <a:ext cx="3176549" cy="178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65500" y="257175"/>
            <a:ext cx="4045200" cy="12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 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65500" y="1789049"/>
            <a:ext cx="4045200" cy="24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Sensehat:</a:t>
            </a:r>
            <a:endParaRPr sz="1800"/>
          </a:p>
          <a:p>
            <a: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Gyroscope</a:t>
            </a:r>
            <a:br>
              <a:rPr lang="en" sz="1800"/>
            </a:br>
            <a:r>
              <a:rPr lang="en" sz="1800"/>
              <a:t>Accelerometer</a:t>
            </a:r>
            <a:br>
              <a:rPr lang="en" sz="1800"/>
            </a:br>
            <a:r>
              <a:rPr lang="en" sz="1800"/>
              <a:t>Magnetometer</a:t>
            </a:r>
            <a:br>
              <a:rPr lang="en" sz="1800"/>
            </a:br>
            <a:r>
              <a:rPr lang="en" sz="1800"/>
              <a:t>Temperature</a:t>
            </a:r>
            <a:br>
              <a:rPr lang="en" sz="1800"/>
            </a:br>
            <a:r>
              <a:rPr lang="en" sz="1800"/>
              <a:t>Barometric pressure</a:t>
            </a:r>
            <a:br>
              <a:rPr lang="en" sz="1800"/>
            </a:br>
            <a:r>
              <a:rPr lang="en" sz="1800"/>
              <a:t>Humidity sensor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375" y="1030250"/>
            <a:ext cx="3556519" cy="27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pic>
        <p:nvPicPr>
          <p:cNvPr id="106" name="Shape 106" title="Press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1300"/>
            <a:ext cx="3682950" cy="220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title="Temperatu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350" y="1659325"/>
            <a:ext cx="3682950" cy="220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Magnetometer results</a:t>
            </a:r>
            <a:endParaRPr/>
          </a:p>
        </p:txBody>
      </p:sp>
      <p:pic>
        <p:nvPicPr>
          <p:cNvPr id="113" name="Shape 113" title="Magnetic Fiel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475" y="1355400"/>
            <a:ext cx="5105049" cy="315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2775" y="1119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 observations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real conclusive data to compare to last semester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 of human error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Importance of practiced procedure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Taking care when handling payload and components 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Importance of scheduling/planning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early enough for print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Leave time for errors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back-up plan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Survivability of designs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Oswald</vt:lpstr>
      <vt:lpstr>Average</vt:lpstr>
      <vt:lpstr>Arial</vt:lpstr>
      <vt:lpstr>Slate</vt:lpstr>
      <vt:lpstr>EMCC ASCEND 2018  </vt:lpstr>
      <vt:lpstr>Team</vt:lpstr>
      <vt:lpstr>Design</vt:lpstr>
      <vt:lpstr>Structure</vt:lpstr>
      <vt:lpstr>Spring Failed Design</vt:lpstr>
      <vt:lpstr>Payload </vt:lpstr>
      <vt:lpstr>Data</vt:lpstr>
      <vt:lpstr>Magnetometer results</vt:lpstr>
      <vt:lpstr>Conclusions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EMCC ASCEND 2018  </dc:title>
  <cp:lastModifiedBy>Theresa C. Hentz</cp:lastModifiedBy>
  <cp:revision>1</cp:revision>
  <dcterms:modified xsi:type="dcterms:W3CDTF">2018-04-03T18:23:00Z</dcterms:modified>
</cp:coreProperties>
</file>